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345" r:id="rId2"/>
    <p:sldId id="346" r:id="rId3"/>
    <p:sldId id="347" r:id="rId4"/>
    <p:sldId id="348" r:id="rId5"/>
    <p:sldId id="349" r:id="rId6"/>
    <p:sldId id="387" r:id="rId7"/>
    <p:sldId id="388" r:id="rId8"/>
    <p:sldId id="350" r:id="rId9"/>
    <p:sldId id="351" r:id="rId10"/>
    <p:sldId id="353" r:id="rId11"/>
    <p:sldId id="389" r:id="rId12"/>
    <p:sldId id="390" r:id="rId13"/>
    <p:sldId id="355" r:id="rId14"/>
    <p:sldId id="391" r:id="rId15"/>
    <p:sldId id="356" r:id="rId16"/>
    <p:sldId id="357" r:id="rId17"/>
    <p:sldId id="392" r:id="rId18"/>
    <p:sldId id="358" r:id="rId19"/>
    <p:sldId id="361" r:id="rId20"/>
    <p:sldId id="393" r:id="rId21"/>
    <p:sldId id="362" r:id="rId22"/>
    <p:sldId id="363" r:id="rId23"/>
    <p:sldId id="364" r:id="rId24"/>
    <p:sldId id="394" r:id="rId25"/>
    <p:sldId id="365" r:id="rId26"/>
    <p:sldId id="366" r:id="rId27"/>
    <p:sldId id="367" r:id="rId28"/>
    <p:sldId id="298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man Neo" initials="WN" lastIdx="1" clrIdx="0">
    <p:extLst>
      <p:ext uri="{19B8F6BF-5375-455C-9EA6-DF929625EA0E}">
        <p15:presenceInfo xmlns:p15="http://schemas.microsoft.com/office/powerpoint/2012/main" userId="2f8c92057b78d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479"/>
  </p:normalViewPr>
  <p:slideViewPr>
    <p:cSldViewPr snapToGrid="0" snapToObjects="1">
      <p:cViewPr varScale="1">
        <p:scale>
          <a:sx n="140" d="100"/>
          <a:sy n="140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91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7dadc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7dadc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tter/codelabs/blob/master/startup_namer/step5_add_icons/lib/main.dar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tter/codelabs/blob/master/startup_namer/step6_add_interactivity/lib/main.dar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labs.developers.google.com/codelabs/first-flutter-app-pt1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tter/codelabs/blob/master/startup_namer/step7_navigate_route/lib/main.dar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tter/codelabs/blob/master/startup_namer/step8_themes/lib/main.dar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flutterdev" TargetMode="External"/><Relationship Id="rId3" Type="http://schemas.openxmlformats.org/officeDocument/2006/relationships/hyperlink" Target="https://flutter.dev/docs/development/ui/interactive" TargetMode="External"/><Relationship Id="rId7" Type="http://schemas.openxmlformats.org/officeDocument/2006/relationships/hyperlink" Target="https://flutter.dev/docs/get-started/flutter-for/web-devs" TargetMode="External"/><Relationship Id="rId2" Type="http://schemas.openxmlformats.org/officeDocument/2006/relationships/hyperlink" Target="https://flutter.dev/docs/development/ui/lay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get-started/flutter-for/react-native-devs" TargetMode="External"/><Relationship Id="rId5" Type="http://schemas.openxmlformats.org/officeDocument/2006/relationships/hyperlink" Target="https://flutter.dev/docs/get-started/flutter-for/android-devs" TargetMode="External"/><Relationship Id="rId4" Type="http://schemas.openxmlformats.org/officeDocument/2006/relationships/hyperlink" Target="https://flutter.dev/docs/development/ui/widgets-intr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resources/bootstrap-into-dart" TargetMode="External"/><Relationship Id="rId2" Type="http://schemas.openxmlformats.org/officeDocument/2006/relationships/hyperlink" Target="https://flutter.dev/docs/cook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utter.dev/community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Write your first Flutter app</a:t>
            </a:r>
            <a:br>
              <a:rPr lang="en" altLang="zh-CN" dirty="0"/>
            </a:br>
            <a:r>
              <a:rPr lang="en" altLang="zh-CN" dirty="0"/>
              <a:t>Part </a:t>
            </a:r>
            <a:r>
              <a:rPr lang="en-US" altLang="zh-CN" dirty="0"/>
              <a:t>2</a:t>
            </a:r>
            <a:br>
              <a:rPr lang="en-US" altLang="zh-CN" dirty="0"/>
            </a:br>
            <a:r>
              <a:rPr lang="en-US" altLang="zh-CN" sz="1800" dirty="0"/>
              <a:t>https://</a:t>
            </a:r>
            <a:r>
              <a:rPr lang="en-US" altLang="zh-CN" sz="1800" dirty="0" err="1"/>
              <a:t>codelabs.developers.google.com</a:t>
            </a:r>
            <a:r>
              <a:rPr lang="en-US" altLang="zh-CN" sz="1800" dirty="0"/>
              <a:t>/</a:t>
            </a:r>
            <a:r>
              <a:rPr lang="en-US" altLang="zh-CN" sz="1800" dirty="0" err="1"/>
              <a:t>codelabs</a:t>
            </a:r>
            <a:r>
              <a:rPr lang="en-US" altLang="zh-CN" sz="1800" dirty="0"/>
              <a:t>/first-flutter-app-pt2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80793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B1FCD-62A2-4F4A-93FC-076F0757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9F3BDE-5A1F-E44F-BBC0-B0F05D7F9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800"/>
            <a:ext cx="3131215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Hot reload the app. </a:t>
            </a:r>
          </a:p>
          <a:p>
            <a:r>
              <a:rPr lang="en" altLang="zh-CN" dirty="0"/>
              <a:t>You should now see open hearts on each row, but they are not yet interactive.</a:t>
            </a:r>
          </a:p>
          <a:p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DF3186-A736-5A47-81DC-37CB4D60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1" y="713900"/>
            <a:ext cx="3816372" cy="40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44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82BB9-14C6-E740-88F3-EAB5C935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86E4C7-D446-5143-A620-2FE170015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Problems?</a:t>
            </a:r>
            <a:endParaRPr lang="en" altLang="zh-CN" dirty="0"/>
          </a:p>
          <a:p>
            <a:r>
              <a:rPr lang="en" altLang="zh-CN" dirty="0"/>
              <a:t>If your app isn't running correctly, you can use the code at the following link to get back on track.</a:t>
            </a:r>
          </a:p>
          <a:p>
            <a:r>
              <a:rPr lang="en" altLang="zh-CN" dirty="0">
                <a:hlinkClick r:id="rId2"/>
              </a:rPr>
              <a:t>lib/main.dart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9018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82BB9-14C6-E740-88F3-EAB5C935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Add interactivity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86E4C7-D446-5143-A620-2FE170015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043750" cy="3339000"/>
          </a:xfrm>
        </p:spPr>
        <p:txBody>
          <a:bodyPr/>
          <a:lstStyle/>
          <a:p>
            <a:r>
              <a:rPr lang="en" altLang="zh-CN" dirty="0"/>
              <a:t>In this step, you'll make the heart icons tappable. </a:t>
            </a:r>
          </a:p>
          <a:p>
            <a:r>
              <a:rPr lang="en" altLang="zh-CN" dirty="0"/>
              <a:t>When the user taps an entry in the list, toggling its favorited state, that word pairing is added or removed from a set of saved favorites.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7886BF-6410-F140-A335-C641D511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93" y="981522"/>
            <a:ext cx="5785543" cy="38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1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04B3D-D055-C34A-8946-2C27579C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B43469-4147-284E-80DD-67D68065C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378541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Hot reload the app.</a:t>
            </a:r>
          </a:p>
          <a:p>
            <a:r>
              <a:rPr lang="en" altLang="zh-CN" dirty="0"/>
              <a:t>You should be able to tap any tile to favorite or unfavorite the entry. Tapping a tile generates an implicit ink splash animation emanating from the tap point.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5ED16-FE36-154F-8C91-E408B6F36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4414"/>
            <a:ext cx="4468485" cy="46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93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82BB9-14C6-E740-88F3-EAB5C935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86E4C7-D446-5143-A620-2FE170015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Problems?</a:t>
            </a:r>
            <a:endParaRPr lang="en" altLang="zh-CN" dirty="0"/>
          </a:p>
          <a:p>
            <a:r>
              <a:rPr lang="en" altLang="zh-CN" dirty="0"/>
              <a:t>If your app isn't running correctly, you can use the code at the following link to get back on track.</a:t>
            </a:r>
          </a:p>
          <a:p>
            <a:r>
              <a:rPr lang="en" altLang="zh-CN" dirty="0">
                <a:hlinkClick r:id="rId2"/>
              </a:rPr>
              <a:t>lib/main.dart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52477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E8A-A70D-CA49-A06A-7B7C3385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Navigate to a new screen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8B310-C5B0-6242-82AB-17006ADDB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step, you'll add a new page (called a </a:t>
            </a:r>
            <a:r>
              <a:rPr lang="en" altLang="zh-CN" i="1" dirty="0"/>
              <a:t>route</a:t>
            </a:r>
            <a:r>
              <a:rPr lang="en" altLang="zh-CN" dirty="0"/>
              <a:t> in Flutter) that displays the favorites. You'll learn how to navigate between the home route and the new route.</a:t>
            </a:r>
          </a:p>
          <a:p>
            <a:r>
              <a:rPr lang="en" altLang="zh-CN" dirty="0"/>
              <a:t>In Flutter, the Navigator manages a stack containing the app's routes. Pushing a route onto the Navigator's stack updates the display to that route. Popping a route from the Navigator's stack returns the display to the previous route.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795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3E979-B465-C247-B4BC-C8904E70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4660E36-5953-D94E-BCB8-915302F96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A65BFD-F91D-A74F-9DED-5B089150D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730"/>
            <a:ext cx="9144000" cy="456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3E979-B465-C247-B4BC-C8904E70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4660E36-5953-D94E-BCB8-915302F96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FA2A83-7355-AC4E-8D1C-F0FC6E03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61"/>
            <a:ext cx="9144000" cy="48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25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9DA5D-048B-DF44-B6AD-4DE77191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00311BD-BD39-E14B-8D31-7A595F636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404657" cy="3339000"/>
          </a:xfrm>
        </p:spPr>
        <p:txBody>
          <a:bodyPr/>
          <a:lstStyle/>
          <a:p>
            <a:r>
              <a:rPr lang="en" altLang="zh-CN" dirty="0"/>
              <a:t>Next, you'll add the </a:t>
            </a:r>
            <a:r>
              <a:rPr lang="en" altLang="zh-CN" dirty="0" err="1"/>
              <a:t>MaterialPageRoute</a:t>
            </a:r>
            <a:r>
              <a:rPr lang="en" altLang="zh-CN" dirty="0"/>
              <a:t> and its builder. 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093562-837A-1E44-9D1E-DACB16F5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57" y="0"/>
            <a:ext cx="61159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14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7F98C-CF80-0C42-8120-B5B672FE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9E4BE5-57B5-4E43-94FE-D78AF8CF2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077886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Hot reload the app. </a:t>
            </a:r>
          </a:p>
          <a:p>
            <a:r>
              <a:rPr lang="en" altLang="zh-CN" dirty="0"/>
              <a:t>Favorite some of the selections and tap the list icon in the app bar. </a:t>
            </a:r>
          </a:p>
          <a:p>
            <a:r>
              <a:rPr lang="en" altLang="zh-CN" dirty="0"/>
              <a:t>The new route appears containing the favorites.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A9EB54-8C29-294F-BCD6-4E6A2073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966" y="157987"/>
            <a:ext cx="4930334" cy="49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2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CFC57-8D10-7446-AF90-11077957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Introduction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FE57B-0D36-0944-9552-AACAC9521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</a:t>
            </a:r>
            <a:r>
              <a:rPr lang="en" altLang="zh-CN" dirty="0" err="1"/>
              <a:t>codelab</a:t>
            </a:r>
            <a:r>
              <a:rPr lang="en" altLang="zh-CN" dirty="0"/>
              <a:t>, you'll extend a basic, mobile Flutter app to include interactivity. </a:t>
            </a:r>
          </a:p>
          <a:p>
            <a:r>
              <a:rPr lang="en" altLang="zh-CN" dirty="0"/>
              <a:t>You'll also create a second page (called a </a:t>
            </a:r>
            <a:r>
              <a:rPr lang="en" altLang="zh-CN" i="1" dirty="0"/>
              <a:t>route</a:t>
            </a:r>
            <a:r>
              <a:rPr lang="en" altLang="zh-CN" dirty="0"/>
              <a:t>) that the user can navigate to. </a:t>
            </a:r>
          </a:p>
          <a:p>
            <a:r>
              <a:rPr lang="en" altLang="zh-CN" dirty="0"/>
              <a:t>Finally, you'll modify the app's theme (color). </a:t>
            </a:r>
          </a:p>
          <a:p>
            <a:r>
              <a:rPr lang="en" altLang="zh-CN" dirty="0"/>
              <a:t>This </a:t>
            </a:r>
            <a:r>
              <a:rPr lang="en" altLang="zh-CN" dirty="0" err="1"/>
              <a:t>codelab</a:t>
            </a:r>
            <a:r>
              <a:rPr lang="en" altLang="zh-CN" dirty="0"/>
              <a:t> extends part 1, </a:t>
            </a:r>
            <a:r>
              <a:rPr lang="en" altLang="zh-CN" dirty="0">
                <a:hlinkClick r:id="rId2"/>
              </a:rPr>
              <a:t>where you create an infinite lazily loaded list</a:t>
            </a:r>
            <a:r>
              <a:rPr lang="en" altLang="zh-CN" dirty="0"/>
              <a:t>, but we'll provide the starting code, if you'd like to start with part 2.</a:t>
            </a:r>
          </a:p>
        </p:txBody>
      </p:sp>
    </p:spTree>
    <p:extLst>
      <p:ext uri="{BB962C8B-B14F-4D97-AF65-F5344CB8AC3E}">
        <p14:creationId xmlns:p14="http://schemas.microsoft.com/office/powerpoint/2010/main" val="249214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82BB9-14C6-E740-88F3-EAB5C935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86E4C7-D446-5143-A620-2FE170015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Problems?</a:t>
            </a:r>
            <a:endParaRPr lang="en" altLang="zh-CN" dirty="0"/>
          </a:p>
          <a:p>
            <a:r>
              <a:rPr lang="en" altLang="zh-CN" dirty="0"/>
              <a:t>If your app isn't correctly running, then you can use the code at the following link to get back on track.</a:t>
            </a:r>
          </a:p>
          <a:p>
            <a:r>
              <a:rPr lang="en" altLang="zh-CN" dirty="0">
                <a:hlinkClick r:id="rId2"/>
              </a:rPr>
              <a:t>lib/main.dart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514880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C7252-C6F7-D446-B511-A6E6D4AD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Change the UI using Themes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9F34F2-93AC-1945-8B9F-8BAA6159A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step, you'll modify the app's theme. </a:t>
            </a:r>
          </a:p>
          <a:p>
            <a:r>
              <a:rPr lang="en" altLang="zh-CN" dirty="0"/>
              <a:t>The </a:t>
            </a:r>
            <a:r>
              <a:rPr lang="en" altLang="zh-CN" i="1" dirty="0"/>
              <a:t>theme</a:t>
            </a:r>
            <a:r>
              <a:rPr lang="en" altLang="zh-CN" dirty="0"/>
              <a:t> controls the look and feel of your app. </a:t>
            </a:r>
          </a:p>
          <a:p>
            <a:r>
              <a:rPr lang="en" altLang="zh-CN" dirty="0"/>
              <a:t>You can either use the default theme, which is dependent on the physical device or emulator, or customize the theme to reflect your branding.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82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DAE3B-9566-B747-892B-5C5529F0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FC7478E-D4EE-904D-AB71-6F65DD2F0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9DFED8-5A31-0041-A57E-B0496F34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875"/>
            <a:ext cx="9144000" cy="3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51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7B797-ADEA-3D43-8EF9-14BC6CD0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261B10-47A8-EF47-B8E1-13CD8BCB2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800"/>
            <a:ext cx="3330134" cy="3551075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Hot reload the app. </a:t>
            </a:r>
          </a:p>
          <a:p>
            <a:r>
              <a:rPr lang="en" altLang="zh-CN" dirty="0"/>
              <a:t>The entire background is now white, even the app bar.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96953E-FF7A-0540-8702-065BA816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999" y="145831"/>
            <a:ext cx="4511992" cy="48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41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82BB9-14C6-E740-88F3-EAB5C935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86E4C7-D446-5143-A620-2FE170015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Problems?</a:t>
            </a:r>
            <a:endParaRPr lang="en" altLang="zh-CN" dirty="0"/>
          </a:p>
          <a:p>
            <a:r>
              <a:rPr lang="en" altLang="zh-CN" dirty="0"/>
              <a:t>If you've gotten off track, then use the code from the following link to see the code for the final app.</a:t>
            </a:r>
          </a:p>
          <a:p>
            <a:r>
              <a:rPr lang="en" altLang="zh-CN" dirty="0">
                <a:hlinkClick r:id="rId2"/>
              </a:rPr>
              <a:t>lib/main.dart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77759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4F79D-77C0-AB42-A636-59D7893F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Well done!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33BA34-5ABB-FF4E-8D3C-85EB4ABFB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You wrote an interactive Flutter app that runs on iOS and Android by doing the following:</a:t>
            </a:r>
          </a:p>
          <a:p>
            <a:r>
              <a:rPr lang="en" altLang="zh-CN" dirty="0"/>
              <a:t>Writing Dart code</a:t>
            </a:r>
          </a:p>
          <a:p>
            <a:r>
              <a:rPr lang="en" altLang="zh-CN" dirty="0"/>
              <a:t>Using hot reload for a faster development cycle</a:t>
            </a:r>
          </a:p>
          <a:p>
            <a:r>
              <a:rPr lang="en" altLang="zh-CN" dirty="0"/>
              <a:t>Implementing a stateful widget, adding interactivity to your app</a:t>
            </a:r>
          </a:p>
          <a:p>
            <a:r>
              <a:rPr lang="en" altLang="zh-CN" dirty="0"/>
              <a:t>Creating a route and adding logic for moving between the home route and the new route</a:t>
            </a:r>
          </a:p>
          <a:p>
            <a:r>
              <a:rPr lang="en" altLang="zh-CN" dirty="0"/>
              <a:t>Learning about changing the look of your app's UI using themes</a:t>
            </a:r>
          </a:p>
        </p:txBody>
      </p:sp>
    </p:spTree>
    <p:extLst>
      <p:ext uri="{BB962C8B-B14F-4D97-AF65-F5344CB8AC3E}">
        <p14:creationId xmlns:p14="http://schemas.microsoft.com/office/powerpoint/2010/main" val="3337538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635A9-CC2B-CB49-97AA-36058802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Next steps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4B0359-1404-D846-B149-724016C1A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Learn more about the Flutter SDK from the following resources:</a:t>
            </a:r>
          </a:p>
          <a:p>
            <a:r>
              <a:rPr lang="en" altLang="zh-CN" dirty="0">
                <a:hlinkClick r:id="rId2"/>
              </a:rPr>
              <a:t>Layouts in Flutter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Add interactivity to your Flutter app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Introduction to widgets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Flutter for Android developers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Flutter for React Native developers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Flutter for web developers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Flutter's YouTube channel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227003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04257-5340-5245-99F9-54150012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39CE3-A0AC-054A-AB60-1534D137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Other resources include:</a:t>
            </a:r>
          </a:p>
          <a:p>
            <a:r>
              <a:rPr lang="en" altLang="zh-CN" dirty="0">
                <a:hlinkClick r:id="rId2"/>
              </a:rPr>
              <a:t>Cookbook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Bootstrap into Dart</a:t>
            </a:r>
            <a:endParaRPr lang="en" altLang="zh-CN" dirty="0"/>
          </a:p>
          <a:p>
            <a:pPr marL="114300" indent="0">
              <a:buNone/>
            </a:pPr>
            <a:endParaRPr lang="en" altLang="zh-CN" dirty="0"/>
          </a:p>
          <a:p>
            <a:pPr marL="114300" indent="0">
              <a:buNone/>
            </a:pPr>
            <a:r>
              <a:rPr lang="en" altLang="zh-CN" dirty="0"/>
              <a:t>Also,</a:t>
            </a:r>
          </a:p>
          <a:p>
            <a:r>
              <a:rPr lang="en" altLang="zh-CN" dirty="0">
                <a:hlinkClick r:id="rId4"/>
              </a:rPr>
              <a:t>connect with the Flutter community</a:t>
            </a:r>
            <a:r>
              <a:rPr lang="en" altLang="zh-CN" dirty="0"/>
              <a:t>!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40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/>
            <a:r>
              <a:rPr lang="en-US" altLang="zh-CN" dirty="0"/>
              <a:t>College of Software, Nankai University</a:t>
            </a:r>
          </a:p>
          <a:p>
            <a:pPr marL="0" lvl="0" indent="0"/>
            <a:endParaRPr lang="en-US" altLang="zh-CN" dirty="0"/>
          </a:p>
          <a:p>
            <a:pPr marL="0" lvl="0" indent="0"/>
            <a:r>
              <a:rPr lang="en-US" altLang="zh-CN" dirty="0"/>
              <a:t>Email: </a:t>
            </a:r>
            <a:r>
              <a:rPr lang="en-US" altLang="zh-CN" dirty="0" err="1"/>
              <a:t>shiwx@nankai.edu.cn</a:t>
            </a:r>
            <a:endParaRPr lang="en-US" altLang="zh-CN" dirty="0"/>
          </a:p>
          <a:p>
            <a:pPr marL="0" lvl="0" indent="0"/>
            <a:r>
              <a:rPr lang="en-US" altLang="zh-CN" dirty="0" err="1"/>
              <a:t>Wechat</a:t>
            </a:r>
            <a:r>
              <a:rPr lang="en-US" altLang="zh-CN" dirty="0"/>
              <a:t>: 13920561100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2918C-9274-4343-9EC9-EF96AADF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What you'll learn in part 2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79C5DE-7A02-4948-9A0A-4A762481C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How to write a Flutter app that looks natural on iOS, Android, and the web</a:t>
            </a:r>
          </a:p>
          <a:p>
            <a:r>
              <a:rPr lang="en" altLang="zh-CN" dirty="0"/>
              <a:t>How to use hot reload for a quicker development cycle</a:t>
            </a:r>
          </a:p>
          <a:p>
            <a:r>
              <a:rPr lang="en" altLang="zh-CN" dirty="0"/>
              <a:t>How to add interactivity to a stateful widget</a:t>
            </a:r>
          </a:p>
          <a:p>
            <a:r>
              <a:rPr lang="en" altLang="zh-CN" dirty="0"/>
              <a:t>How to create and navigate to a second screen</a:t>
            </a:r>
          </a:p>
          <a:p>
            <a:r>
              <a:rPr lang="en" altLang="zh-CN" dirty="0"/>
              <a:t>How to change the look of an app using themes</a:t>
            </a:r>
          </a:p>
        </p:txBody>
      </p:sp>
    </p:spTree>
    <p:extLst>
      <p:ext uri="{BB962C8B-B14F-4D97-AF65-F5344CB8AC3E}">
        <p14:creationId xmlns:p14="http://schemas.microsoft.com/office/powerpoint/2010/main" val="159694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39684-2297-BC44-A92B-37832C28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What you'll build in part 2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4B6F78-BD39-6644-803D-7E248A8E6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5308707" cy="3339000"/>
          </a:xfrm>
        </p:spPr>
        <p:txBody>
          <a:bodyPr/>
          <a:lstStyle/>
          <a:p>
            <a:r>
              <a:rPr lang="en" altLang="zh-CN" dirty="0"/>
              <a:t>You'll start with a simple mobile app that generates an endless list of proposed names for a startup company. </a:t>
            </a:r>
          </a:p>
          <a:p>
            <a:r>
              <a:rPr lang="en" altLang="zh-CN" dirty="0"/>
              <a:t>By the end of the </a:t>
            </a:r>
            <a:r>
              <a:rPr lang="en" altLang="zh-CN" dirty="0" err="1"/>
              <a:t>codelab</a:t>
            </a:r>
            <a:r>
              <a:rPr lang="en" altLang="zh-CN" dirty="0"/>
              <a:t>, your end users can select and unselect names, saving the best ones. </a:t>
            </a:r>
          </a:p>
          <a:p>
            <a:r>
              <a:rPr lang="en" altLang="zh-CN" dirty="0"/>
              <a:t>Tapping the list icon in the upper right of the app bar navigates to a new page (called a </a:t>
            </a:r>
            <a:r>
              <a:rPr lang="en" altLang="zh-CN" i="1" dirty="0"/>
              <a:t>route</a:t>
            </a:r>
            <a:r>
              <a:rPr lang="en" altLang="zh-CN" dirty="0"/>
              <a:t>) that lists only the favorited names.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767FB3-AEBB-FA46-AFAB-E34FCB38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400" y="7883"/>
            <a:ext cx="2882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90F49-AF35-F14D-9FFD-5F5EA67C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Get the Starting 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89F995-5770-6D43-BE18-4BA26AC47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8116684" cy="3339000"/>
          </a:xfrm>
        </p:spPr>
        <p:txBody>
          <a:bodyPr/>
          <a:lstStyle/>
          <a:p>
            <a:r>
              <a:rPr lang="en" altLang="zh-CN" dirty="0"/>
              <a:t>If you have worked through part 1 of this </a:t>
            </a:r>
            <a:r>
              <a:rPr lang="en" altLang="zh-CN" dirty="0" err="1"/>
              <a:t>codelab</a:t>
            </a:r>
            <a:r>
              <a:rPr lang="en" altLang="zh-CN" dirty="0"/>
              <a:t>, you already have the starting app, </a:t>
            </a:r>
            <a:r>
              <a:rPr lang="en" altLang="zh-CN" b="1" dirty="0" err="1"/>
              <a:t>startup_namer</a:t>
            </a:r>
            <a:r>
              <a:rPr lang="en" altLang="zh-CN" dirty="0"/>
              <a:t>. You can proceed to the next step.</a:t>
            </a:r>
          </a:p>
          <a:p>
            <a:r>
              <a:rPr lang="en" altLang="zh-CN" dirty="0"/>
              <a:t>If you don't have </a:t>
            </a:r>
            <a:r>
              <a:rPr lang="en" altLang="zh-CN" b="1" dirty="0" err="1"/>
              <a:t>startup_namer</a:t>
            </a:r>
            <a:r>
              <a:rPr lang="en" altLang="zh-CN" dirty="0"/>
              <a:t>, no fear, you can get it using the following instructions.</a:t>
            </a:r>
          </a:p>
        </p:txBody>
      </p:sp>
    </p:spTree>
    <p:extLst>
      <p:ext uri="{BB962C8B-B14F-4D97-AF65-F5344CB8AC3E}">
        <p14:creationId xmlns:p14="http://schemas.microsoft.com/office/powerpoint/2010/main" val="163627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2918C-9274-4343-9EC9-EF96AADF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E31E8F-D865-3C4A-9AFA-AD60A4BCE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689D67-6FB2-DE45-A783-E9B4E201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0" y="0"/>
            <a:ext cx="87166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1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2918C-9274-4343-9EC9-EF96AADF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E31E8F-D865-3C4A-9AFA-AD60A4BCE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0219B7-6743-F047-9995-3F10112A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875"/>
            <a:ext cx="9144000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82BB9-14C6-E740-88F3-EAB5C935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Add icons to the list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86E4C7-D446-5143-A620-2FE170015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In this step, you'll add heart icons to each row. In the next step, you'll make them tappable and save the favorites.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9FB028-C292-C647-BA65-F03CE078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95744"/>
            <a:ext cx="5923722" cy="297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D6D05-7E70-DB49-A2C9-40E5A3A0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93B2FA0-D994-9F4C-9DA9-70A2AF0C0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2A7E2C-B180-064B-A506-49C8803B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746"/>
            <a:ext cx="9144000" cy="45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23117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889</Words>
  <Application>Microsoft Macintosh PowerPoint</Application>
  <PresentationFormat>全屏显示(16:9)</PresentationFormat>
  <Paragraphs>82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1" baseType="lpstr">
      <vt:lpstr>Arial</vt:lpstr>
      <vt:lpstr>Roboto</vt:lpstr>
      <vt:lpstr>Geometric</vt:lpstr>
      <vt:lpstr>Write your first Flutter app Part 2 https://codelabs.developers.google.com/codelabs/first-flutter-app-pt2</vt:lpstr>
      <vt:lpstr>Introduction</vt:lpstr>
      <vt:lpstr>What you'll learn in part 2</vt:lpstr>
      <vt:lpstr>What you'll build in part 2</vt:lpstr>
      <vt:lpstr>Get the Starting App</vt:lpstr>
      <vt:lpstr>PowerPoint 演示文稿</vt:lpstr>
      <vt:lpstr>PowerPoint 演示文稿</vt:lpstr>
      <vt:lpstr>Add icons to the list</vt:lpstr>
      <vt:lpstr>PowerPoint 演示文稿</vt:lpstr>
      <vt:lpstr>PowerPoint 演示文稿</vt:lpstr>
      <vt:lpstr>PowerPoint 演示文稿</vt:lpstr>
      <vt:lpstr>Add interactivity</vt:lpstr>
      <vt:lpstr>PowerPoint 演示文稿</vt:lpstr>
      <vt:lpstr>PowerPoint 演示文稿</vt:lpstr>
      <vt:lpstr>Navigate to a new screen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Change the UI using Themes</vt:lpstr>
      <vt:lpstr>PowerPoint 演示文稿</vt:lpstr>
      <vt:lpstr>PowerPoint 演示文稿</vt:lpstr>
      <vt:lpstr>PowerPoint 演示文稿</vt:lpstr>
      <vt:lpstr>Well done!</vt:lpstr>
      <vt:lpstr>Next steps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of Flutter</dc:title>
  <cp:lastModifiedBy>Walkman Neo</cp:lastModifiedBy>
  <cp:revision>125</cp:revision>
  <dcterms:modified xsi:type="dcterms:W3CDTF">2021-08-28T02:10:13Z</dcterms:modified>
</cp:coreProperties>
</file>